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
  </p:notesMasterIdLst>
  <p:handoutMasterIdLst>
    <p:handoutMasterId r:id="rId10"/>
  </p:handoutMasterIdLst>
  <p:sldIdLst>
    <p:sldId id="520" r:id="rId2"/>
    <p:sldId id="538" r:id="rId3"/>
    <p:sldId id="523" r:id="rId4"/>
    <p:sldId id="535" r:id="rId5"/>
    <p:sldId id="536" r:id="rId6"/>
    <p:sldId id="527" r:id="rId7"/>
    <p:sldId id="526"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48D"/>
    <a:srgbClr val="9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9" autoAdjust="0"/>
    <p:restoredTop sz="74597" autoAdjust="0"/>
  </p:normalViewPr>
  <p:slideViewPr>
    <p:cSldViewPr snapToGrid="0" snapToObjects="1">
      <p:cViewPr varScale="1">
        <p:scale>
          <a:sx n="51" d="100"/>
          <a:sy n="51" d="100"/>
        </p:scale>
        <p:origin x="1068" y="4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33" d="100"/>
          <a:sy n="133" d="100"/>
        </p:scale>
        <p:origin x="2840"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3E6E74-EC91-D14B-8DA4-03F69AB94C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4ACEF7-2414-AC4E-B026-68237AD6C2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FF72AA-08B5-A143-9F64-C10F351934C2}" type="datetimeFigureOut">
              <a:rPr lang="en-US" smtClean="0"/>
              <a:t>10/6/2021</a:t>
            </a:fld>
            <a:endParaRPr lang="en-US" dirty="0"/>
          </a:p>
        </p:txBody>
      </p:sp>
      <p:sp>
        <p:nvSpPr>
          <p:cNvPr id="4" name="Footer Placeholder 3">
            <a:extLst>
              <a:ext uri="{FF2B5EF4-FFF2-40B4-BE49-F238E27FC236}">
                <a16:creationId xmlns:a16="http://schemas.microsoft.com/office/drawing/2014/main" id="{EFA8D359-179D-5141-BB94-62123B978E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BAD9D7A-7711-4149-8F62-CB9AAC1D552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5B1B4D-92FB-8344-ABC1-86D7E1F76338}" type="slidenum">
              <a:rPr lang="en-US" smtClean="0"/>
              <a:t>‹#›</a:t>
            </a:fld>
            <a:endParaRPr lang="en-US" dirty="0"/>
          </a:p>
        </p:txBody>
      </p:sp>
    </p:spTree>
    <p:extLst>
      <p:ext uri="{BB962C8B-B14F-4D97-AF65-F5344CB8AC3E}">
        <p14:creationId xmlns:p14="http://schemas.microsoft.com/office/powerpoint/2010/main" val="387558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83F2E-1624-F04D-A280-C56FB7F4C2B0}" type="datetimeFigureOut">
              <a:rPr lang="en-US" smtClean="0"/>
              <a:t>10/6/2021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7137A-D06B-074E-BE46-463AF2F2CEF4}" type="slidenum">
              <a:rPr lang="en-US" smtClean="0"/>
              <a:t>‹#›</a:t>
            </a:fld>
            <a:endParaRPr lang="en-US" dirty="0"/>
          </a:p>
        </p:txBody>
      </p:sp>
    </p:spTree>
    <p:extLst>
      <p:ext uri="{BB962C8B-B14F-4D97-AF65-F5344CB8AC3E}">
        <p14:creationId xmlns:p14="http://schemas.microsoft.com/office/powerpoint/2010/main" val="3751599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Entrance music plays; when music fades, Eric begins speaking</a:t>
            </a:r>
          </a:p>
        </p:txBody>
      </p:sp>
      <p:sp>
        <p:nvSpPr>
          <p:cNvPr id="4" name="Slide Number Placeholder 3"/>
          <p:cNvSpPr>
            <a:spLocks noGrp="1"/>
          </p:cNvSpPr>
          <p:nvPr>
            <p:ph type="sldNum" sz="quarter" idx="10"/>
          </p:nvPr>
        </p:nvSpPr>
        <p:spPr/>
        <p:txBody>
          <a:bodyPr/>
          <a:lstStyle/>
          <a:p>
            <a:fld id="{B087137A-D06B-074E-BE46-463AF2F2CEF4}" type="slidenum">
              <a:rPr lang="en-US" smtClean="0"/>
              <a:t>1</a:t>
            </a:fld>
            <a:endParaRPr lang="en-US" dirty="0"/>
          </a:p>
        </p:txBody>
      </p:sp>
    </p:spTree>
    <p:extLst>
      <p:ext uri="{BB962C8B-B14F-4D97-AF65-F5344CB8AC3E}">
        <p14:creationId xmlns:p14="http://schemas.microsoft.com/office/powerpoint/2010/main" val="236858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and welcome to the 2021</a:t>
            </a:r>
            <a:r>
              <a:rPr lang="en-US" baseline="0" dirty="0"/>
              <a:t> </a:t>
            </a:r>
            <a:r>
              <a:rPr lang="en-US" dirty="0"/>
              <a:t>CAATE Accreditation Humanizing AT Conference in Orlando Florida. It’s my great pleasure to be here with you and to kick off what I know is going to be a fantastic day of educational programming to advance the mission of the CAATE.</a:t>
            </a:r>
          </a:p>
          <a:p>
            <a:endParaRPr lang="en-US" dirty="0"/>
          </a:p>
          <a:p>
            <a:r>
              <a:rPr lang="en-US" dirty="0"/>
              <a:t>As you can all imagine, a tremendous amount of work has gone into putting this meeting together. So, I’d like to acknowledge here and say thank you to all of our speakers, moderators, members of the Education Committee and our fantastic staff at the CAATE.   </a:t>
            </a:r>
          </a:p>
          <a:p>
            <a:endParaRPr lang="en-US" dirty="0"/>
          </a:p>
          <a:p>
            <a:r>
              <a:rPr lang="en-US" dirty="0"/>
              <a:t>I’d like to specifically acknowledge the leadership and tremendous effort of Dr. Lindsey Eberman who chairs our Education Committee. That group has done a fantastic job and she has worked incredibly hard to ensure we are providing</a:t>
            </a:r>
            <a:r>
              <a:rPr lang="en-US" baseline="0" dirty="0"/>
              <a:t> the </a:t>
            </a:r>
            <a:r>
              <a:rPr lang="en-US" dirty="0"/>
              <a:t>best possible educational content for the needs of current programs now</a:t>
            </a:r>
            <a:r>
              <a:rPr lang="en-US" baseline="0" dirty="0"/>
              <a:t> and in the future</a:t>
            </a:r>
            <a:r>
              <a:rPr lang="en-US" dirty="0"/>
              <a:t>.</a:t>
            </a:r>
          </a:p>
          <a:p>
            <a:endParaRPr lang="en-US" dirty="0"/>
          </a:p>
        </p:txBody>
      </p:sp>
      <p:sp>
        <p:nvSpPr>
          <p:cNvPr id="4" name="Slide Number Placeholder 3"/>
          <p:cNvSpPr>
            <a:spLocks noGrp="1"/>
          </p:cNvSpPr>
          <p:nvPr>
            <p:ph type="sldNum" sz="quarter" idx="10"/>
          </p:nvPr>
        </p:nvSpPr>
        <p:spPr/>
        <p:txBody>
          <a:bodyPr/>
          <a:lstStyle/>
          <a:p>
            <a:fld id="{B087137A-D06B-074E-BE46-463AF2F2CEF4}" type="slidenum">
              <a:rPr lang="en-US" smtClean="0"/>
              <a:t>2</a:t>
            </a:fld>
            <a:endParaRPr lang="en-US" dirty="0"/>
          </a:p>
        </p:txBody>
      </p:sp>
    </p:spTree>
    <p:extLst>
      <p:ext uri="{BB962C8B-B14F-4D97-AF65-F5344CB8AC3E}">
        <p14:creationId xmlns:p14="http://schemas.microsoft.com/office/powerpoint/2010/main" val="2375150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want to take  moment to thank the committees for their service and their commitment to the CAATE mission. </a:t>
            </a:r>
          </a:p>
          <a:p>
            <a:endParaRPr lang="en-US" baseline="0" dirty="0"/>
          </a:p>
          <a:p>
            <a:r>
              <a:rPr lang="en-US" baseline="0" dirty="0"/>
              <a:t>INSERT ERIC’S NOTES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with that, I will now turn it over to Dr. Eberman to give an overview of the Conference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87137A-D06B-074E-BE46-463AF2F2CEF4}" type="slidenum">
              <a:rPr lang="en-US" smtClean="0"/>
              <a:t>3</a:t>
            </a:fld>
            <a:endParaRPr lang="en-US" dirty="0"/>
          </a:p>
        </p:txBody>
      </p:sp>
    </p:spTree>
    <p:extLst>
      <p:ext uri="{BB962C8B-B14F-4D97-AF65-F5344CB8AC3E}">
        <p14:creationId xmlns:p14="http://schemas.microsoft.com/office/powerpoint/2010/main" val="67977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Conference Planning is just one of the things we do. This team has produced the same volume of educational content throughout the year as is being presented this weekend! Much of that is through collaborations with all the other Committees and volunteers. We are so grateful to your contributions. </a:t>
            </a:r>
          </a:p>
          <a:p>
            <a:endParaRPr lang="en-US" dirty="0"/>
          </a:p>
          <a:p>
            <a:endParaRPr lang="en-US" dirty="0"/>
          </a:p>
        </p:txBody>
      </p:sp>
      <p:sp>
        <p:nvSpPr>
          <p:cNvPr id="4" name="Slide Number Placeholder 3"/>
          <p:cNvSpPr>
            <a:spLocks noGrp="1"/>
          </p:cNvSpPr>
          <p:nvPr>
            <p:ph type="sldNum" sz="quarter" idx="10"/>
          </p:nvPr>
        </p:nvSpPr>
        <p:spPr/>
        <p:txBody>
          <a:bodyPr/>
          <a:lstStyle/>
          <a:p>
            <a:fld id="{B087137A-D06B-074E-BE46-463AF2F2CEF4}" type="slidenum">
              <a:rPr lang="en-US" smtClean="0"/>
              <a:t>4</a:t>
            </a:fld>
            <a:endParaRPr lang="en-US" dirty="0"/>
          </a:p>
        </p:txBody>
      </p:sp>
    </p:spTree>
    <p:extLst>
      <p:ext uri="{BB962C8B-B14F-4D97-AF65-F5344CB8AC3E}">
        <p14:creationId xmlns:p14="http://schemas.microsoft.com/office/powerpoint/2010/main" val="1403612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continued to use your feedback to curate content during the conference and throughout the year using multiple modes of engagement: asynchronous and synchronous, discussions and lectures, workshops and webinars.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Inviting Conference Submissions and engaging presenters that represent diverse cultural and ethnic backgrounds, levels of ability, gender identity and sexual orientation, educational training, institution size, and perspective. We want to embody inclusive excellence in our work and are hopeful you have seen that in the educational materials produced throughout this weekend and on an annual basis.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heard your needs to make content accessible on-demand, especially Conference content. In all sessions where consent has been given, we will be providing a virtual version of the materials, including access to the slides and recordings. We encourage you to reach out directly to speakers for additional information as needed.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Updates</a:t>
            </a:r>
            <a:r>
              <a:rPr lang="en-US" sz="1200" kern="1200" baseline="0" dirty="0" smtClean="0">
                <a:solidFill>
                  <a:schemeClr val="tx1"/>
                </a:solidFill>
                <a:effectLst/>
                <a:latin typeface="+mn-lt"/>
                <a:ea typeface="+mn-ea"/>
                <a:cs typeface="+mn-cs"/>
              </a:rPr>
              <a:t> from our Strategic Alliance Partners can be viewed on demand on the CAATE website in a series of videos. Thank you for your continued work in the mission of the CAATE!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87137A-D06B-074E-BE46-463AF2F2CEF4}" type="slidenum">
              <a:rPr lang="en-US" smtClean="0"/>
              <a:t>5</a:t>
            </a:fld>
            <a:endParaRPr lang="en-US" dirty="0"/>
          </a:p>
        </p:txBody>
      </p:sp>
    </p:spTree>
    <p:extLst>
      <p:ext uri="{BB962C8B-B14F-4D97-AF65-F5344CB8AC3E}">
        <p14:creationId xmlns:p14="http://schemas.microsoft.com/office/powerpoint/2010/main" val="398910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year’s conference theme is “Humanizing Athletic Training Education.” The humanistic learning theory asks that we consider a broad and whole-person approach to education. The theory suggests we must consider more than the cognitive and behavioral needs of athletic training learners, but we also must consider their social and emotional needs. I sense that most educators in higher education are experiencing a need to educate to the social and emotional needs of learners more than ever because of the pandemic. No one more so than healthcare educators. Our students are experiencing the pressures of higher education in a pandemic compounded with the pressures of working in healthcare in a pandemic. Their social and emotional educational needs are critical to their successful matriculation and retention in our profession.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 of integrating the humanistic approach into your program is considering the motivations of our students as we create an ideal learning environment. For most future healthcare professionals, altruism, the concern and well-being of others, is at the core of what we do. Throughout the conference you will find content that aligns with the principles of altruism, whole-person healthcare, and patient-centered care. This includes the social determinants of health, diversity, equity, and inclusion, cultural agility, and interprofessional and collaborative care. In addition, as you attend other sessions that speak to the infrastructure of your program, we challenge you to consider how to deliver your program through a humanistic lens.</a:t>
            </a:r>
          </a:p>
        </p:txBody>
      </p:sp>
      <p:sp>
        <p:nvSpPr>
          <p:cNvPr id="4" name="Slide Number Placeholder 3"/>
          <p:cNvSpPr>
            <a:spLocks noGrp="1"/>
          </p:cNvSpPr>
          <p:nvPr>
            <p:ph type="sldNum" sz="quarter" idx="10"/>
          </p:nvPr>
        </p:nvSpPr>
        <p:spPr/>
        <p:txBody>
          <a:bodyPr/>
          <a:lstStyle/>
          <a:p>
            <a:fld id="{B087137A-D06B-074E-BE46-463AF2F2CEF4}" type="slidenum">
              <a:rPr lang="en-US" smtClean="0"/>
              <a:t>6</a:t>
            </a:fld>
            <a:endParaRPr lang="en-US" dirty="0"/>
          </a:p>
        </p:txBody>
      </p:sp>
    </p:spTree>
    <p:extLst>
      <p:ext uri="{BB962C8B-B14F-4D97-AF65-F5344CB8AC3E}">
        <p14:creationId xmlns:p14="http://schemas.microsoft.com/office/powerpoint/2010/main" val="2972386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Abby Ferber</a:t>
            </a:r>
            <a:r>
              <a:rPr lang="en-US" baseline="0" dirty="0"/>
              <a:t> will challenge each of us to proceed with clarity in this mission of Humanizing Athletic Training. </a:t>
            </a:r>
            <a:endParaRPr lang="en-US" dirty="0"/>
          </a:p>
        </p:txBody>
      </p:sp>
      <p:sp>
        <p:nvSpPr>
          <p:cNvPr id="4" name="Slide Number Placeholder 3"/>
          <p:cNvSpPr>
            <a:spLocks noGrp="1"/>
          </p:cNvSpPr>
          <p:nvPr>
            <p:ph type="sldNum" sz="quarter" idx="10"/>
          </p:nvPr>
        </p:nvSpPr>
        <p:spPr/>
        <p:txBody>
          <a:bodyPr/>
          <a:lstStyle/>
          <a:p>
            <a:fld id="{B087137A-D06B-074E-BE46-463AF2F2CEF4}" type="slidenum">
              <a:rPr lang="en-US" smtClean="0"/>
              <a:t>7</a:t>
            </a:fld>
            <a:endParaRPr lang="en-US" dirty="0"/>
          </a:p>
        </p:txBody>
      </p:sp>
    </p:spTree>
    <p:extLst>
      <p:ext uri="{BB962C8B-B14F-4D97-AF65-F5344CB8AC3E}">
        <p14:creationId xmlns:p14="http://schemas.microsoft.com/office/powerpoint/2010/main" val="30553683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resenter Name &amp; Info (animate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63753D-C690-A84B-A3E3-83DF2ED114BA}"/>
              </a:ext>
            </a:extLst>
          </p:cNvPr>
          <p:cNvPicPr>
            <a:picLocks noChangeAspect="1"/>
          </p:cNvPicPr>
          <p:nvPr userDrawn="1"/>
        </p:nvPicPr>
        <p:blipFill>
          <a:blip r:embed="rId2"/>
          <a:stretch>
            <a:fillRect/>
          </a:stretch>
        </p:blipFill>
        <p:spPr>
          <a:xfrm>
            <a:off x="0" y="0"/>
            <a:ext cx="6858000" cy="3857625"/>
          </a:xfrm>
          <a:prstGeom prst="rect">
            <a:avLst/>
          </a:prstGeom>
        </p:spPr>
      </p:pic>
      <p:pic>
        <p:nvPicPr>
          <p:cNvPr id="15" name="Picture 14">
            <a:extLst>
              <a:ext uri="{FF2B5EF4-FFF2-40B4-BE49-F238E27FC236}">
                <a16:creationId xmlns:a16="http://schemas.microsoft.com/office/drawing/2014/main" id="{6F1F831F-C419-F240-AF7F-E1D1C25F0B04}"/>
              </a:ext>
            </a:extLst>
          </p:cNvPr>
          <p:cNvPicPr>
            <a:picLocks noChangeAspect="1"/>
          </p:cNvPicPr>
          <p:nvPr userDrawn="1"/>
        </p:nvPicPr>
        <p:blipFill>
          <a:blip r:embed="rId3"/>
          <a:stretch>
            <a:fillRect/>
          </a:stretch>
        </p:blipFill>
        <p:spPr>
          <a:xfrm>
            <a:off x="828001" y="706827"/>
            <a:ext cx="3328988" cy="1114425"/>
          </a:xfrm>
          <a:prstGeom prst="rect">
            <a:avLst/>
          </a:prstGeom>
        </p:spPr>
      </p:pic>
      <p:sp>
        <p:nvSpPr>
          <p:cNvPr id="10" name="Text Placeholder 9">
            <a:extLst>
              <a:ext uri="{FF2B5EF4-FFF2-40B4-BE49-F238E27FC236}">
                <a16:creationId xmlns:a16="http://schemas.microsoft.com/office/drawing/2014/main" id="{78237FC0-016F-1E46-9367-F348305ED255}"/>
              </a:ext>
            </a:extLst>
          </p:cNvPr>
          <p:cNvSpPr>
            <a:spLocks noGrp="1"/>
          </p:cNvSpPr>
          <p:nvPr userDrawn="1">
            <p:ph type="body" sz="quarter" idx="10"/>
          </p:nvPr>
        </p:nvSpPr>
        <p:spPr>
          <a:xfrm>
            <a:off x="1650575" y="2338349"/>
            <a:ext cx="8218255" cy="635813"/>
          </a:xfrm>
        </p:spPr>
        <p:txBody>
          <a:bodyPr>
            <a:normAutofit/>
          </a:bodyPr>
          <a:lstStyle>
            <a:lvl1pPr marL="0" indent="0">
              <a:buFontTx/>
              <a:buNone/>
              <a:defRPr sz="3600">
                <a:solidFill>
                  <a:srgbClr val="40748D"/>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2" name="Text Placeholder 11">
            <a:extLst>
              <a:ext uri="{FF2B5EF4-FFF2-40B4-BE49-F238E27FC236}">
                <a16:creationId xmlns:a16="http://schemas.microsoft.com/office/drawing/2014/main" id="{5C269277-FC64-5441-99A1-3955744107BD}"/>
              </a:ext>
            </a:extLst>
          </p:cNvPr>
          <p:cNvSpPr>
            <a:spLocks noGrp="1"/>
          </p:cNvSpPr>
          <p:nvPr userDrawn="1">
            <p:ph type="body" sz="quarter" idx="11"/>
          </p:nvPr>
        </p:nvSpPr>
        <p:spPr>
          <a:xfrm>
            <a:off x="1654643" y="3108397"/>
            <a:ext cx="8615629" cy="2612165"/>
          </a:xfrm>
        </p:spPr>
        <p:txBody>
          <a:bodyPr>
            <a:noAutofit/>
          </a:bodyPr>
          <a:lstStyle>
            <a:lvl1pPr marL="0" indent="0">
              <a:buFontTx/>
              <a:buNone/>
              <a:defRPr sz="2400">
                <a:solidFill>
                  <a:srgbClr val="40748D"/>
                </a:solidFill>
              </a:defRPr>
            </a:lvl1pPr>
            <a:lvl2pPr marL="457200" indent="0">
              <a:buFontTx/>
              <a:buNone/>
              <a:defRPr sz="2400">
                <a:solidFill>
                  <a:srgbClr val="40748D"/>
                </a:solidFill>
              </a:defRPr>
            </a:lvl2pPr>
            <a:lvl3pPr marL="914400" indent="0">
              <a:buFontTx/>
              <a:buNone/>
              <a:defRPr sz="2400">
                <a:solidFill>
                  <a:srgbClr val="40748D"/>
                </a:solidFill>
              </a:defRPr>
            </a:lvl3pPr>
            <a:lvl4pPr marL="1371600" indent="0">
              <a:buFontTx/>
              <a:buNone/>
              <a:defRPr sz="2400">
                <a:solidFill>
                  <a:srgbClr val="40748D"/>
                </a:solidFill>
              </a:defRPr>
            </a:lvl4pPr>
            <a:lvl5pPr marL="1828800" indent="0">
              <a:buFontTx/>
              <a:buNone/>
              <a:defRPr sz="2400">
                <a:solidFill>
                  <a:srgbClr val="40748D"/>
                </a:solidFill>
              </a:defRPr>
            </a:lvl5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B2C96DD6-A37B-C147-9A10-C57662E21F6C}"/>
              </a:ext>
            </a:extLst>
          </p:cNvPr>
          <p:cNvCxnSpPr>
            <a:cxnSpLocks/>
          </p:cNvCxnSpPr>
          <p:nvPr userDrawn="1"/>
        </p:nvCxnSpPr>
        <p:spPr>
          <a:xfrm>
            <a:off x="1761893" y="2985313"/>
            <a:ext cx="8497229" cy="0"/>
          </a:xfrm>
          <a:prstGeom prst="line">
            <a:avLst/>
          </a:prstGeom>
          <a:ln w="31750">
            <a:solidFill>
              <a:srgbClr val="9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78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1000"/>
                                        <p:tgtEl>
                                          <p:spTgt spid="10">
                                            <p:txEl>
                                              <p:pRg st="0" end="0"/>
                                            </p:txEl>
                                          </p:spTgt>
                                        </p:tgtEl>
                                      </p:cBhvr>
                                    </p:animEffect>
                                  </p:childTnLst>
                                </p:cTn>
                              </p:par>
                              <p:par>
                                <p:cTn id="16" presetID="22" presetClass="entr" presetSubtype="8"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000"/>
                        <p:tgtEl>
                          <p:spTgt spid="10"/>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heavy (animate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7067FA-4FE9-A944-90CE-DA614B885F0E}"/>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5AA8EB73-F269-D549-84E8-69118D6A7CFB}"/>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07860353-9040-044F-9C05-A0853533A4C1}"/>
              </a:ext>
            </a:extLst>
          </p:cNvPr>
          <p:cNvSpPr>
            <a:spLocks noGrp="1"/>
          </p:cNvSpPr>
          <p:nvPr>
            <p:ph type="sldNum" sz="quarter" idx="12"/>
          </p:nvPr>
        </p:nvSpPr>
        <p:spPr>
          <a:xfrm>
            <a:off x="8610600" y="6356350"/>
            <a:ext cx="2743200" cy="365125"/>
          </a:xfrm>
          <a:prstGeom prst="rect">
            <a:avLst/>
          </a:prstGeom>
        </p:spPr>
        <p:txBody>
          <a:bodyPr/>
          <a:lstStyle/>
          <a:p>
            <a:fld id="{FCF10F3C-C4F4-DD42-B116-3B1D42CC0A38}" type="slidenum">
              <a:rPr lang="en-US" smtClean="0"/>
              <a:t>‹#›</a:t>
            </a:fld>
            <a:endParaRPr lang="en-US" dirty="0"/>
          </a:p>
        </p:txBody>
      </p:sp>
      <p:cxnSp>
        <p:nvCxnSpPr>
          <p:cNvPr id="7" name="Straight Connector 6">
            <a:extLst>
              <a:ext uri="{FF2B5EF4-FFF2-40B4-BE49-F238E27FC236}">
                <a16:creationId xmlns:a16="http://schemas.microsoft.com/office/drawing/2014/main" id="{5DAA0F47-EEB7-3441-89A6-9506DF940899}"/>
              </a:ext>
            </a:extLst>
          </p:cNvPr>
          <p:cNvCxnSpPr>
            <a:cxnSpLocks/>
          </p:cNvCxnSpPr>
          <p:nvPr userDrawn="1"/>
        </p:nvCxnSpPr>
        <p:spPr>
          <a:xfrm>
            <a:off x="838200" y="1690688"/>
            <a:ext cx="10515600" cy="0"/>
          </a:xfrm>
          <a:prstGeom prst="line">
            <a:avLst/>
          </a:prstGeom>
          <a:ln w="31750">
            <a:solidFill>
              <a:srgbClr val="99D9D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B10801B-F9AC-0745-93E4-96779ED2446A}"/>
              </a:ext>
            </a:extLst>
          </p:cNvPr>
          <p:cNvPicPr>
            <a:picLocks noChangeAspect="1"/>
          </p:cNvPicPr>
          <p:nvPr userDrawn="1"/>
        </p:nvPicPr>
        <p:blipFill>
          <a:blip r:embed="rId3"/>
          <a:stretch>
            <a:fillRect/>
          </a:stretch>
        </p:blipFill>
        <p:spPr>
          <a:xfrm>
            <a:off x="11353800" y="6399893"/>
            <a:ext cx="228600" cy="266700"/>
          </a:xfrm>
          <a:prstGeom prst="rect">
            <a:avLst/>
          </a:prstGeom>
        </p:spPr>
      </p:pic>
    </p:spTree>
    <p:extLst>
      <p:ext uri="{BB962C8B-B14F-4D97-AF65-F5344CB8AC3E}">
        <p14:creationId xmlns:p14="http://schemas.microsoft.com/office/powerpoint/2010/main" val="50915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22" presetClass="entr" presetSubtype="8"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093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1ACF78-E809-9541-BA4B-DD0CC6F2562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DFB8582-448A-EB44-B341-9E383F6D54D5}"/>
              </a:ext>
            </a:extLst>
          </p:cNvPr>
          <p:cNvPicPr>
            <a:picLocks noChangeAspect="1"/>
          </p:cNvPicPr>
          <p:nvPr userDrawn="1"/>
        </p:nvPicPr>
        <p:blipFill>
          <a:blip r:embed="rId3"/>
          <a:stretch>
            <a:fillRect/>
          </a:stretch>
        </p:blipFill>
        <p:spPr>
          <a:xfrm>
            <a:off x="1472002" y="1256582"/>
            <a:ext cx="5918200" cy="1981200"/>
          </a:xfrm>
          <a:prstGeom prst="rect">
            <a:avLst/>
          </a:prstGeom>
        </p:spPr>
      </p:pic>
      <p:sp>
        <p:nvSpPr>
          <p:cNvPr id="10" name="Text Placeholder 9">
            <a:extLst>
              <a:ext uri="{FF2B5EF4-FFF2-40B4-BE49-F238E27FC236}">
                <a16:creationId xmlns:a16="http://schemas.microsoft.com/office/drawing/2014/main" id="{78237FC0-016F-1E46-9367-F348305ED255}"/>
              </a:ext>
            </a:extLst>
          </p:cNvPr>
          <p:cNvSpPr>
            <a:spLocks noGrp="1"/>
          </p:cNvSpPr>
          <p:nvPr>
            <p:ph type="body" sz="quarter" idx="10"/>
          </p:nvPr>
        </p:nvSpPr>
        <p:spPr>
          <a:xfrm>
            <a:off x="3033326" y="3713163"/>
            <a:ext cx="8218255" cy="635813"/>
          </a:xfrm>
        </p:spPr>
        <p:txBody>
          <a:bodyPr>
            <a:normAutofit/>
          </a:bodyPr>
          <a:lstStyle>
            <a:lvl1pPr marL="0" indent="0">
              <a:buFontTx/>
              <a:buNone/>
              <a:defRPr sz="3600">
                <a:solidFill>
                  <a:srgbClr val="40748D"/>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2" name="Text Placeholder 11">
            <a:extLst>
              <a:ext uri="{FF2B5EF4-FFF2-40B4-BE49-F238E27FC236}">
                <a16:creationId xmlns:a16="http://schemas.microsoft.com/office/drawing/2014/main" id="{5C269277-FC64-5441-99A1-3955744107BD}"/>
              </a:ext>
            </a:extLst>
          </p:cNvPr>
          <p:cNvSpPr>
            <a:spLocks noGrp="1"/>
          </p:cNvSpPr>
          <p:nvPr>
            <p:ph type="body" sz="quarter" idx="11"/>
          </p:nvPr>
        </p:nvSpPr>
        <p:spPr>
          <a:xfrm>
            <a:off x="3037395" y="4483211"/>
            <a:ext cx="6567488" cy="1795463"/>
          </a:xfrm>
        </p:spPr>
        <p:txBody>
          <a:bodyPr>
            <a:noAutofit/>
          </a:bodyPr>
          <a:lstStyle>
            <a:lvl1pPr marL="0" indent="0">
              <a:buFontTx/>
              <a:buNone/>
              <a:defRPr sz="2400">
                <a:solidFill>
                  <a:srgbClr val="40748D"/>
                </a:solidFill>
              </a:defRPr>
            </a:lvl1pPr>
            <a:lvl2pPr marL="457200" indent="0">
              <a:buFontTx/>
              <a:buNone/>
              <a:defRPr sz="2400">
                <a:solidFill>
                  <a:srgbClr val="40748D"/>
                </a:solidFill>
              </a:defRPr>
            </a:lvl2pPr>
            <a:lvl3pPr marL="914400" indent="0">
              <a:buFontTx/>
              <a:buNone/>
              <a:defRPr sz="2400">
                <a:solidFill>
                  <a:srgbClr val="40748D"/>
                </a:solidFill>
              </a:defRPr>
            </a:lvl3pPr>
            <a:lvl4pPr marL="1371600" indent="0">
              <a:buFontTx/>
              <a:buNone/>
              <a:defRPr sz="2400">
                <a:solidFill>
                  <a:srgbClr val="40748D"/>
                </a:solidFill>
              </a:defRPr>
            </a:lvl4pPr>
            <a:lvl5pPr marL="1828800" indent="0">
              <a:buFontTx/>
              <a:buNone/>
              <a:defRPr sz="2400">
                <a:solidFill>
                  <a:srgbClr val="40748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B2C96DD6-A37B-C147-9A10-C57662E21F6C}"/>
              </a:ext>
            </a:extLst>
          </p:cNvPr>
          <p:cNvCxnSpPr>
            <a:cxnSpLocks/>
          </p:cNvCxnSpPr>
          <p:nvPr userDrawn="1"/>
        </p:nvCxnSpPr>
        <p:spPr>
          <a:xfrm>
            <a:off x="3155795" y="4360127"/>
            <a:ext cx="8095786" cy="0"/>
          </a:xfrm>
          <a:prstGeom prst="line">
            <a:avLst/>
          </a:prstGeom>
          <a:ln w="31750">
            <a:solidFill>
              <a:srgbClr val="9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98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er Name &amp; Info (static)">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63753D-C690-A84B-A3E3-83DF2ED114BA}"/>
              </a:ext>
            </a:extLst>
          </p:cNvPr>
          <p:cNvPicPr>
            <a:picLocks noChangeAspect="1"/>
          </p:cNvPicPr>
          <p:nvPr userDrawn="1"/>
        </p:nvPicPr>
        <p:blipFill>
          <a:blip r:embed="rId2"/>
          <a:stretch>
            <a:fillRect/>
          </a:stretch>
        </p:blipFill>
        <p:spPr>
          <a:xfrm>
            <a:off x="0" y="0"/>
            <a:ext cx="6858000" cy="3857625"/>
          </a:xfrm>
          <a:prstGeom prst="rect">
            <a:avLst/>
          </a:prstGeom>
        </p:spPr>
      </p:pic>
      <p:pic>
        <p:nvPicPr>
          <p:cNvPr id="15" name="Picture 14">
            <a:extLst>
              <a:ext uri="{FF2B5EF4-FFF2-40B4-BE49-F238E27FC236}">
                <a16:creationId xmlns:a16="http://schemas.microsoft.com/office/drawing/2014/main" id="{6F1F831F-C419-F240-AF7F-E1D1C25F0B04}"/>
              </a:ext>
            </a:extLst>
          </p:cNvPr>
          <p:cNvPicPr>
            <a:picLocks noChangeAspect="1"/>
          </p:cNvPicPr>
          <p:nvPr userDrawn="1"/>
        </p:nvPicPr>
        <p:blipFill>
          <a:blip r:embed="rId3"/>
          <a:stretch>
            <a:fillRect/>
          </a:stretch>
        </p:blipFill>
        <p:spPr>
          <a:xfrm>
            <a:off x="828001" y="706827"/>
            <a:ext cx="3328988" cy="1114425"/>
          </a:xfrm>
          <a:prstGeom prst="rect">
            <a:avLst/>
          </a:prstGeom>
        </p:spPr>
      </p:pic>
      <p:sp>
        <p:nvSpPr>
          <p:cNvPr id="10" name="Text Placeholder 9">
            <a:extLst>
              <a:ext uri="{FF2B5EF4-FFF2-40B4-BE49-F238E27FC236}">
                <a16:creationId xmlns:a16="http://schemas.microsoft.com/office/drawing/2014/main" id="{78237FC0-016F-1E46-9367-F348305ED255}"/>
              </a:ext>
            </a:extLst>
          </p:cNvPr>
          <p:cNvSpPr>
            <a:spLocks noGrp="1"/>
          </p:cNvSpPr>
          <p:nvPr userDrawn="1">
            <p:ph type="body" sz="quarter" idx="10"/>
          </p:nvPr>
        </p:nvSpPr>
        <p:spPr>
          <a:xfrm>
            <a:off x="1650575" y="2338349"/>
            <a:ext cx="8218255" cy="635813"/>
          </a:xfrm>
        </p:spPr>
        <p:txBody>
          <a:bodyPr>
            <a:normAutofit/>
          </a:bodyPr>
          <a:lstStyle>
            <a:lvl1pPr marL="0" indent="0">
              <a:buFontTx/>
              <a:buNone/>
              <a:defRPr sz="3600">
                <a:solidFill>
                  <a:srgbClr val="40748D"/>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2" name="Text Placeholder 11">
            <a:extLst>
              <a:ext uri="{FF2B5EF4-FFF2-40B4-BE49-F238E27FC236}">
                <a16:creationId xmlns:a16="http://schemas.microsoft.com/office/drawing/2014/main" id="{5C269277-FC64-5441-99A1-3955744107BD}"/>
              </a:ext>
            </a:extLst>
          </p:cNvPr>
          <p:cNvSpPr>
            <a:spLocks noGrp="1"/>
          </p:cNvSpPr>
          <p:nvPr userDrawn="1">
            <p:ph type="body" sz="quarter" idx="11"/>
          </p:nvPr>
        </p:nvSpPr>
        <p:spPr>
          <a:xfrm>
            <a:off x="1654643" y="3108397"/>
            <a:ext cx="8615629" cy="2612165"/>
          </a:xfrm>
        </p:spPr>
        <p:txBody>
          <a:bodyPr>
            <a:noAutofit/>
          </a:bodyPr>
          <a:lstStyle>
            <a:lvl1pPr marL="0" indent="0">
              <a:buFontTx/>
              <a:buNone/>
              <a:defRPr sz="2400">
                <a:solidFill>
                  <a:srgbClr val="40748D"/>
                </a:solidFill>
              </a:defRPr>
            </a:lvl1pPr>
            <a:lvl2pPr marL="457200" indent="0">
              <a:buFontTx/>
              <a:buNone/>
              <a:defRPr sz="2400">
                <a:solidFill>
                  <a:srgbClr val="40748D"/>
                </a:solidFill>
              </a:defRPr>
            </a:lvl2pPr>
            <a:lvl3pPr marL="914400" indent="0">
              <a:buFontTx/>
              <a:buNone/>
              <a:defRPr sz="2400">
                <a:solidFill>
                  <a:srgbClr val="40748D"/>
                </a:solidFill>
              </a:defRPr>
            </a:lvl3pPr>
            <a:lvl4pPr marL="1371600" indent="0">
              <a:buFontTx/>
              <a:buNone/>
              <a:defRPr sz="2400">
                <a:solidFill>
                  <a:srgbClr val="40748D"/>
                </a:solidFill>
              </a:defRPr>
            </a:lvl4pPr>
            <a:lvl5pPr marL="1828800" indent="0">
              <a:buFontTx/>
              <a:buNone/>
              <a:defRPr sz="2400">
                <a:solidFill>
                  <a:srgbClr val="40748D"/>
                </a:solidFill>
              </a:defRPr>
            </a:lvl5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B2C96DD6-A37B-C147-9A10-C57662E21F6C}"/>
              </a:ext>
            </a:extLst>
          </p:cNvPr>
          <p:cNvCxnSpPr>
            <a:cxnSpLocks/>
          </p:cNvCxnSpPr>
          <p:nvPr userDrawn="1"/>
        </p:nvCxnSpPr>
        <p:spPr>
          <a:xfrm>
            <a:off x="1761893" y="2985313"/>
            <a:ext cx="8497229" cy="0"/>
          </a:xfrm>
          <a:prstGeom prst="line">
            <a:avLst/>
          </a:prstGeom>
          <a:ln w="31750">
            <a:solidFill>
              <a:srgbClr val="9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743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vider (animat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39F6CA-9072-C744-B1E0-DDC54C5A8C67}"/>
              </a:ext>
            </a:extLst>
          </p:cNvPr>
          <p:cNvSpPr/>
          <p:nvPr userDrawn="1"/>
        </p:nvSpPr>
        <p:spPr>
          <a:xfrm>
            <a:off x="0" y="0"/>
            <a:ext cx="12192000" cy="6858000"/>
          </a:xfrm>
          <a:prstGeom prst="rect">
            <a:avLst/>
          </a:prstGeom>
          <a:solidFill>
            <a:srgbClr val="407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9E94DB-E19E-F945-8BF6-AB23C77F4867}"/>
              </a:ext>
            </a:extLst>
          </p:cNvPr>
          <p:cNvSpPr>
            <a:spLocks noGrp="1"/>
          </p:cNvSpPr>
          <p:nvPr>
            <p:ph type="ctrTitle"/>
          </p:nvPr>
        </p:nvSpPr>
        <p:spPr>
          <a:xfrm>
            <a:off x="1524000" y="1122363"/>
            <a:ext cx="9144000" cy="2140125"/>
          </a:xfrm>
        </p:spPr>
        <p:txBody>
          <a:bodyPr anchor="b">
            <a:normAutofit/>
          </a:bodyPr>
          <a:lstStyle>
            <a:lvl1pPr algn="ctr">
              <a:defRPr sz="5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4B32B07-D077-7B42-818D-396FAAF354AC}"/>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35923FA-9A47-B841-89EB-02F4CEF6AB0E}"/>
              </a:ext>
            </a:extLst>
          </p:cNvPr>
          <p:cNvCxnSpPr/>
          <p:nvPr userDrawn="1"/>
        </p:nvCxnSpPr>
        <p:spPr>
          <a:xfrm>
            <a:off x="1524000" y="3509963"/>
            <a:ext cx="9144000" cy="0"/>
          </a:xfrm>
          <a:prstGeom prst="line">
            <a:avLst/>
          </a:prstGeom>
          <a:ln w="31750">
            <a:solidFill>
              <a:srgbClr val="99D9D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344B8F2-837E-BE42-86F6-F156BB7FE44A}"/>
              </a:ext>
            </a:extLst>
          </p:cNvPr>
          <p:cNvPicPr>
            <a:picLocks noChangeAspect="1"/>
          </p:cNvPicPr>
          <p:nvPr userDrawn="1"/>
        </p:nvPicPr>
        <p:blipFill>
          <a:blip r:embed="rId2"/>
          <a:stretch>
            <a:fillRect/>
          </a:stretch>
        </p:blipFill>
        <p:spPr>
          <a:xfrm>
            <a:off x="3130550" y="0"/>
            <a:ext cx="5930900" cy="6858000"/>
          </a:xfrm>
          <a:prstGeom prst="rect">
            <a:avLst/>
          </a:prstGeom>
        </p:spPr>
      </p:pic>
    </p:spTree>
    <p:extLst>
      <p:ext uri="{BB962C8B-B14F-4D97-AF65-F5344CB8AC3E}">
        <p14:creationId xmlns:p14="http://schemas.microsoft.com/office/powerpoint/2010/main" val="342135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360"/>
                                          </p:val>
                                        </p:tav>
                                        <p:tav tm="100000">
                                          <p:val>
                                            <p:fltVal val="0"/>
                                          </p:val>
                                        </p:tav>
                                      </p:tavLst>
                                    </p:anim>
                                    <p:animEffect transition="in" filter="fade">
                                      <p:cBhvr>
                                        <p:cTn id="10" dur="1000"/>
                                        <p:tgtEl>
                                          <p:spTgt spid="1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vider (static)">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39F6CA-9072-C744-B1E0-DDC54C5A8C67}"/>
              </a:ext>
            </a:extLst>
          </p:cNvPr>
          <p:cNvSpPr/>
          <p:nvPr userDrawn="1"/>
        </p:nvSpPr>
        <p:spPr>
          <a:xfrm>
            <a:off x="0" y="0"/>
            <a:ext cx="12192000" cy="6858000"/>
          </a:xfrm>
          <a:prstGeom prst="rect">
            <a:avLst/>
          </a:prstGeom>
          <a:solidFill>
            <a:srgbClr val="4074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9E94DB-E19E-F945-8BF6-AB23C77F4867}"/>
              </a:ext>
            </a:extLst>
          </p:cNvPr>
          <p:cNvSpPr>
            <a:spLocks noGrp="1"/>
          </p:cNvSpPr>
          <p:nvPr>
            <p:ph type="ctrTitle"/>
          </p:nvPr>
        </p:nvSpPr>
        <p:spPr>
          <a:xfrm>
            <a:off x="1524000" y="1122363"/>
            <a:ext cx="9144000" cy="2140125"/>
          </a:xfrm>
        </p:spPr>
        <p:txBody>
          <a:bodyPr anchor="b">
            <a:normAutofit/>
          </a:bodyPr>
          <a:lstStyle>
            <a:lvl1pPr algn="ctr">
              <a:defRPr sz="5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4B32B07-D077-7B42-818D-396FAAF354AC}"/>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35923FA-9A47-B841-89EB-02F4CEF6AB0E}"/>
              </a:ext>
            </a:extLst>
          </p:cNvPr>
          <p:cNvCxnSpPr/>
          <p:nvPr userDrawn="1"/>
        </p:nvCxnSpPr>
        <p:spPr>
          <a:xfrm>
            <a:off x="1524000" y="3509963"/>
            <a:ext cx="9144000" cy="0"/>
          </a:xfrm>
          <a:prstGeom prst="line">
            <a:avLst/>
          </a:prstGeom>
          <a:ln w="31750">
            <a:solidFill>
              <a:srgbClr val="99D9D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344B8F2-837E-BE42-86F6-F156BB7FE44A}"/>
              </a:ext>
            </a:extLst>
          </p:cNvPr>
          <p:cNvPicPr>
            <a:picLocks noChangeAspect="1"/>
          </p:cNvPicPr>
          <p:nvPr userDrawn="1"/>
        </p:nvPicPr>
        <p:blipFill>
          <a:blip r:embed="rId2"/>
          <a:stretch>
            <a:fillRect/>
          </a:stretch>
        </p:blipFill>
        <p:spPr>
          <a:xfrm>
            <a:off x="3130550" y="0"/>
            <a:ext cx="5930900" cy="6858000"/>
          </a:xfrm>
          <a:prstGeom prst="rect">
            <a:avLst/>
          </a:prstGeom>
        </p:spPr>
      </p:pic>
    </p:spTree>
    <p:extLst>
      <p:ext uri="{BB962C8B-B14F-4D97-AF65-F5344CB8AC3E}">
        <p14:creationId xmlns:p14="http://schemas.microsoft.com/office/powerpoint/2010/main" val="168244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ulleted Text (static)">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7067FA-4FE9-A944-90CE-DA614B885F0E}"/>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5AA8EB73-F269-D549-84E8-69118D6A7C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AFE3C6-79F7-6C40-8C30-4569EE28CB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5DAA0F47-EEB7-3441-89A6-9506DF940899}"/>
              </a:ext>
            </a:extLst>
          </p:cNvPr>
          <p:cNvCxnSpPr>
            <a:cxnSpLocks/>
          </p:cNvCxnSpPr>
          <p:nvPr userDrawn="1"/>
        </p:nvCxnSpPr>
        <p:spPr>
          <a:xfrm>
            <a:off x="838200" y="1690688"/>
            <a:ext cx="10515600" cy="0"/>
          </a:xfrm>
          <a:prstGeom prst="line">
            <a:avLst/>
          </a:prstGeom>
          <a:ln w="31750">
            <a:solidFill>
              <a:srgbClr val="99D9D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B10801B-F9AC-0745-93E4-96779ED2446A}"/>
              </a:ext>
            </a:extLst>
          </p:cNvPr>
          <p:cNvPicPr>
            <a:picLocks noChangeAspect="1"/>
          </p:cNvPicPr>
          <p:nvPr userDrawn="1"/>
        </p:nvPicPr>
        <p:blipFill>
          <a:blip r:embed="rId3"/>
          <a:stretch>
            <a:fillRect/>
          </a:stretch>
        </p:blipFill>
        <p:spPr>
          <a:xfrm>
            <a:off x="11353800" y="6399893"/>
            <a:ext cx="228600" cy="266700"/>
          </a:xfrm>
          <a:prstGeom prst="rect">
            <a:avLst/>
          </a:prstGeom>
        </p:spPr>
      </p:pic>
    </p:spTree>
    <p:extLst>
      <p:ext uri="{BB962C8B-B14F-4D97-AF65-F5344CB8AC3E}">
        <p14:creationId xmlns:p14="http://schemas.microsoft.com/office/powerpoint/2010/main" val="1036814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 Heavy (static)">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7067FA-4FE9-A944-90CE-DA614B885F0E}"/>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5AA8EB73-F269-D549-84E8-69118D6A7C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AFE3C6-79F7-6C40-8C30-4569EE28CB40}"/>
              </a:ext>
            </a:extLst>
          </p:cNvPr>
          <p:cNvSpPr>
            <a:spLocks noGrp="1"/>
          </p:cNvSpPr>
          <p:nvPr>
            <p:ph idx="1"/>
          </p:nvPr>
        </p:nvSpPr>
        <p:spPr>
          <a:xfrm>
            <a:off x="838200" y="1825625"/>
            <a:ext cx="9601200" cy="4351338"/>
          </a:xfrm>
        </p:spPr>
        <p:txBody>
          <a:bodyPr/>
          <a:lstStyle>
            <a:lvl1pPr marL="0" indent="0">
              <a:lnSpc>
                <a:spcPct val="120000"/>
              </a:lnSpc>
              <a:spcBef>
                <a:spcPts val="1500"/>
              </a:spcBef>
              <a:buFontTx/>
              <a:buNone/>
              <a:defRPr/>
            </a:lvl1pPr>
            <a:lvl2pPr marL="457200" indent="0">
              <a:lnSpc>
                <a:spcPct val="120000"/>
              </a:lnSpc>
              <a:spcBef>
                <a:spcPts val="1500"/>
              </a:spcBef>
              <a:buFontTx/>
              <a:buNone/>
              <a:defRPr/>
            </a:lvl2pPr>
            <a:lvl3pPr marL="914400" indent="0">
              <a:lnSpc>
                <a:spcPct val="120000"/>
              </a:lnSpc>
              <a:spcBef>
                <a:spcPts val="1500"/>
              </a:spcBef>
              <a:buFontTx/>
              <a:buNone/>
              <a:defRPr/>
            </a:lvl3pPr>
            <a:lvl4pPr marL="1371600" indent="0">
              <a:lnSpc>
                <a:spcPct val="120000"/>
              </a:lnSpc>
              <a:spcBef>
                <a:spcPts val="1500"/>
              </a:spcBef>
              <a:buFontTx/>
              <a:buNone/>
              <a:defRPr/>
            </a:lvl4pPr>
            <a:lvl5pPr marL="1828800" indent="0">
              <a:lnSpc>
                <a:spcPct val="120000"/>
              </a:lnSpc>
              <a:spcBef>
                <a:spcPts val="1500"/>
              </a:spcBef>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5DAA0F47-EEB7-3441-89A6-9506DF940899}"/>
              </a:ext>
            </a:extLst>
          </p:cNvPr>
          <p:cNvCxnSpPr>
            <a:cxnSpLocks/>
          </p:cNvCxnSpPr>
          <p:nvPr userDrawn="1"/>
        </p:nvCxnSpPr>
        <p:spPr>
          <a:xfrm>
            <a:off x="838200" y="1690688"/>
            <a:ext cx="10515600" cy="0"/>
          </a:xfrm>
          <a:prstGeom prst="line">
            <a:avLst/>
          </a:prstGeom>
          <a:ln w="31750">
            <a:solidFill>
              <a:srgbClr val="99D9D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B10801B-F9AC-0745-93E4-96779ED2446A}"/>
              </a:ext>
            </a:extLst>
          </p:cNvPr>
          <p:cNvPicPr>
            <a:picLocks noChangeAspect="1"/>
          </p:cNvPicPr>
          <p:nvPr userDrawn="1"/>
        </p:nvPicPr>
        <p:blipFill>
          <a:blip r:embed="rId3"/>
          <a:stretch>
            <a:fillRect/>
          </a:stretch>
        </p:blipFill>
        <p:spPr>
          <a:xfrm>
            <a:off x="11353800" y="6399893"/>
            <a:ext cx="228600" cy="266700"/>
          </a:xfrm>
          <a:prstGeom prst="rect">
            <a:avLst/>
          </a:prstGeom>
        </p:spPr>
      </p:pic>
    </p:spTree>
    <p:extLst>
      <p:ext uri="{BB962C8B-B14F-4D97-AF65-F5344CB8AC3E}">
        <p14:creationId xmlns:p14="http://schemas.microsoft.com/office/powerpoint/2010/main" val="2654688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Text (animate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DCC05F4-7267-274A-8A8E-9AC42CA735EA}"/>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9" name="Title 1">
            <a:extLst>
              <a:ext uri="{FF2B5EF4-FFF2-40B4-BE49-F238E27FC236}">
                <a16:creationId xmlns:a16="http://schemas.microsoft.com/office/drawing/2014/main" id="{8AFC24E8-55EE-EA48-A970-FE62C5F3BF8B}"/>
              </a:ext>
            </a:extLst>
          </p:cNvPr>
          <p:cNvSpPr>
            <a:spLocks noGrp="1"/>
          </p:cNvSpPr>
          <p:nvPr>
            <p:ph type="title"/>
          </p:nvPr>
        </p:nvSpPr>
        <p:spPr>
          <a:xfrm>
            <a:off x="838200" y="365125"/>
            <a:ext cx="10515600" cy="1325563"/>
          </a:xfrm>
        </p:spPr>
        <p:txBody>
          <a:bodyPr/>
          <a:lstStyle/>
          <a:p>
            <a:r>
              <a:rPr lang="en-US" dirty="0"/>
              <a:t>Click to edit Master title style</a:t>
            </a:r>
          </a:p>
        </p:txBody>
      </p:sp>
      <p:cxnSp>
        <p:nvCxnSpPr>
          <p:cNvPr id="11" name="Straight Connector 10">
            <a:extLst>
              <a:ext uri="{FF2B5EF4-FFF2-40B4-BE49-F238E27FC236}">
                <a16:creationId xmlns:a16="http://schemas.microsoft.com/office/drawing/2014/main" id="{5FAF3A1B-24D4-2E4F-937D-4825709333A4}"/>
              </a:ext>
            </a:extLst>
          </p:cNvPr>
          <p:cNvCxnSpPr>
            <a:cxnSpLocks/>
          </p:cNvCxnSpPr>
          <p:nvPr userDrawn="1"/>
        </p:nvCxnSpPr>
        <p:spPr>
          <a:xfrm>
            <a:off x="838200" y="1690688"/>
            <a:ext cx="10515600" cy="0"/>
          </a:xfrm>
          <a:prstGeom prst="line">
            <a:avLst/>
          </a:prstGeom>
          <a:ln w="31750">
            <a:solidFill>
              <a:srgbClr val="99D9D9"/>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1AFE3C6-79F7-6C40-8C30-4569EE28CB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B10801B-F9AC-0745-93E4-96779ED2446A}"/>
              </a:ext>
            </a:extLst>
          </p:cNvPr>
          <p:cNvPicPr>
            <a:picLocks noChangeAspect="1"/>
          </p:cNvPicPr>
          <p:nvPr userDrawn="1"/>
        </p:nvPicPr>
        <p:blipFill>
          <a:blip r:embed="rId3"/>
          <a:stretch>
            <a:fillRect/>
          </a:stretch>
        </p:blipFill>
        <p:spPr>
          <a:xfrm>
            <a:off x="11353800" y="6399893"/>
            <a:ext cx="228600" cy="266700"/>
          </a:xfrm>
          <a:prstGeom prst="rect">
            <a:avLst/>
          </a:prstGeom>
        </p:spPr>
      </p:pic>
    </p:spTree>
    <p:extLst>
      <p:ext uri="{BB962C8B-B14F-4D97-AF65-F5344CB8AC3E}">
        <p14:creationId xmlns:p14="http://schemas.microsoft.com/office/powerpoint/2010/main" val="399125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22" presetClass="entr" presetSubtype="8" fill="hold"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Heavy (animat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D4B5ED-1C85-B446-9BDC-401123E9AF68}"/>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9" name="Title 1">
            <a:extLst>
              <a:ext uri="{FF2B5EF4-FFF2-40B4-BE49-F238E27FC236}">
                <a16:creationId xmlns:a16="http://schemas.microsoft.com/office/drawing/2014/main" id="{3AEA633A-D8C5-DB4D-8223-BBA324A049C0}"/>
              </a:ext>
            </a:extLst>
          </p:cNvPr>
          <p:cNvSpPr>
            <a:spLocks noGrp="1"/>
          </p:cNvSpPr>
          <p:nvPr>
            <p:ph type="title"/>
          </p:nvPr>
        </p:nvSpPr>
        <p:spPr>
          <a:xfrm>
            <a:off x="838200" y="365125"/>
            <a:ext cx="10515600" cy="1325563"/>
          </a:xfrm>
        </p:spPr>
        <p:txBody>
          <a:bodyPr/>
          <a:lstStyle/>
          <a:p>
            <a:r>
              <a:rPr lang="en-US" dirty="0"/>
              <a:t>Click to edit Master title style</a:t>
            </a:r>
          </a:p>
        </p:txBody>
      </p:sp>
      <p:cxnSp>
        <p:nvCxnSpPr>
          <p:cNvPr id="11" name="Straight Connector 10">
            <a:extLst>
              <a:ext uri="{FF2B5EF4-FFF2-40B4-BE49-F238E27FC236}">
                <a16:creationId xmlns:a16="http://schemas.microsoft.com/office/drawing/2014/main" id="{CE8E5266-53EB-1946-A357-1571E7AAA25D}"/>
              </a:ext>
            </a:extLst>
          </p:cNvPr>
          <p:cNvCxnSpPr>
            <a:cxnSpLocks/>
          </p:cNvCxnSpPr>
          <p:nvPr userDrawn="1"/>
        </p:nvCxnSpPr>
        <p:spPr>
          <a:xfrm>
            <a:off x="838200" y="1690688"/>
            <a:ext cx="10515600" cy="0"/>
          </a:xfrm>
          <a:prstGeom prst="line">
            <a:avLst/>
          </a:prstGeom>
          <a:ln w="31750">
            <a:solidFill>
              <a:srgbClr val="99D9D9"/>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1AFE3C6-79F7-6C40-8C30-4569EE28CB40}"/>
              </a:ext>
            </a:extLst>
          </p:cNvPr>
          <p:cNvSpPr>
            <a:spLocks noGrp="1"/>
          </p:cNvSpPr>
          <p:nvPr>
            <p:ph idx="1"/>
          </p:nvPr>
        </p:nvSpPr>
        <p:spPr>
          <a:xfrm>
            <a:off x="838200" y="1825625"/>
            <a:ext cx="10515600" cy="4351338"/>
          </a:xfrm>
        </p:spPr>
        <p:txBody>
          <a:bodyPr/>
          <a:lstStyle>
            <a:lvl1pPr marL="0" indent="0">
              <a:lnSpc>
                <a:spcPct val="120000"/>
              </a:lnSpc>
              <a:spcBef>
                <a:spcPts val="1500"/>
              </a:spcBef>
              <a:buFontTx/>
              <a:buNone/>
              <a:defRPr/>
            </a:lvl1pPr>
            <a:lvl2pPr marL="457200" indent="0">
              <a:lnSpc>
                <a:spcPct val="120000"/>
              </a:lnSpc>
              <a:spcBef>
                <a:spcPts val="1500"/>
              </a:spcBef>
              <a:buFontTx/>
              <a:buNone/>
              <a:defRPr/>
            </a:lvl2pPr>
            <a:lvl3pPr marL="914400" indent="0">
              <a:lnSpc>
                <a:spcPct val="120000"/>
              </a:lnSpc>
              <a:spcBef>
                <a:spcPts val="1500"/>
              </a:spcBef>
              <a:buFontTx/>
              <a:buNone/>
              <a:defRPr/>
            </a:lvl3pPr>
            <a:lvl4pPr marL="1371600" indent="0">
              <a:lnSpc>
                <a:spcPct val="120000"/>
              </a:lnSpc>
              <a:spcBef>
                <a:spcPts val="1500"/>
              </a:spcBef>
              <a:buFontTx/>
              <a:buNone/>
              <a:defRPr/>
            </a:lvl4pPr>
            <a:lvl5pPr marL="1828800" indent="0">
              <a:lnSpc>
                <a:spcPct val="120000"/>
              </a:lnSpc>
              <a:spcBef>
                <a:spcPts val="1500"/>
              </a:spcBef>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AB10801B-F9AC-0745-93E4-96779ED2446A}"/>
              </a:ext>
            </a:extLst>
          </p:cNvPr>
          <p:cNvPicPr>
            <a:picLocks noChangeAspect="1"/>
          </p:cNvPicPr>
          <p:nvPr userDrawn="1"/>
        </p:nvPicPr>
        <p:blipFill>
          <a:blip r:embed="rId3"/>
          <a:stretch>
            <a:fillRect/>
          </a:stretch>
        </p:blipFill>
        <p:spPr>
          <a:xfrm>
            <a:off x="11353800" y="6399893"/>
            <a:ext cx="228600" cy="266700"/>
          </a:xfrm>
          <a:prstGeom prst="rect">
            <a:avLst/>
          </a:prstGeom>
        </p:spPr>
      </p:pic>
    </p:spTree>
    <p:extLst>
      <p:ext uri="{BB962C8B-B14F-4D97-AF65-F5344CB8AC3E}">
        <p14:creationId xmlns:p14="http://schemas.microsoft.com/office/powerpoint/2010/main" val="82510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22" presetClass="entr" presetSubtype="8" fill="hold"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000"/>
                                        <p:tgtEl>
                                          <p:spTgt spid="11"/>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heavy (static)">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7067FA-4FE9-A944-90CE-DA614B885F0E}"/>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5AA8EB73-F269-D549-84E8-69118D6A7CFB}"/>
              </a:ext>
            </a:extLst>
          </p:cNvPr>
          <p:cNvSpPr>
            <a:spLocks noGrp="1"/>
          </p:cNvSpPr>
          <p:nvPr>
            <p:ph type="title"/>
          </p:nvPr>
        </p:nvSpPr>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5DAA0F47-EEB7-3441-89A6-9506DF940899}"/>
              </a:ext>
            </a:extLst>
          </p:cNvPr>
          <p:cNvCxnSpPr>
            <a:cxnSpLocks/>
          </p:cNvCxnSpPr>
          <p:nvPr userDrawn="1"/>
        </p:nvCxnSpPr>
        <p:spPr>
          <a:xfrm>
            <a:off x="838200" y="1690688"/>
            <a:ext cx="10515600" cy="0"/>
          </a:xfrm>
          <a:prstGeom prst="line">
            <a:avLst/>
          </a:prstGeom>
          <a:ln w="31750">
            <a:solidFill>
              <a:srgbClr val="99D9D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B10801B-F9AC-0745-93E4-96779ED2446A}"/>
              </a:ext>
            </a:extLst>
          </p:cNvPr>
          <p:cNvPicPr>
            <a:picLocks noChangeAspect="1"/>
          </p:cNvPicPr>
          <p:nvPr userDrawn="1"/>
        </p:nvPicPr>
        <p:blipFill>
          <a:blip r:embed="rId3"/>
          <a:stretch>
            <a:fillRect/>
          </a:stretch>
        </p:blipFill>
        <p:spPr>
          <a:xfrm>
            <a:off x="11353800" y="6399893"/>
            <a:ext cx="228600" cy="266700"/>
          </a:xfrm>
          <a:prstGeom prst="rect">
            <a:avLst/>
          </a:prstGeom>
        </p:spPr>
      </p:pic>
    </p:spTree>
    <p:extLst>
      <p:ext uri="{BB962C8B-B14F-4D97-AF65-F5344CB8AC3E}">
        <p14:creationId xmlns:p14="http://schemas.microsoft.com/office/powerpoint/2010/main" val="3735772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7D03FF-2874-804D-A081-A425A7BD87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5E6CE88-568E-3A4A-85F7-4A509FD2A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9DD2C94-367F-B64A-BB36-F278820A82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0C15C40-10B5-ED43-8033-113163799E96}" type="datetime1">
              <a:rPr lang="en-US" smtClean="0"/>
              <a:t>10/6/2021</a:t>
            </a:fld>
            <a:endParaRPr lang="en-US" dirty="0"/>
          </a:p>
        </p:txBody>
      </p:sp>
      <p:sp>
        <p:nvSpPr>
          <p:cNvPr id="5" name="Footer Placeholder 4">
            <a:extLst>
              <a:ext uri="{FF2B5EF4-FFF2-40B4-BE49-F238E27FC236}">
                <a16:creationId xmlns:a16="http://schemas.microsoft.com/office/drawing/2014/main" id="{C5229327-CB16-9547-98B9-8009E3CCCF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Tree>
    <p:extLst>
      <p:ext uri="{BB962C8B-B14F-4D97-AF65-F5344CB8AC3E}">
        <p14:creationId xmlns:p14="http://schemas.microsoft.com/office/powerpoint/2010/main" val="411332534"/>
      </p:ext>
    </p:extLst>
  </p:cSld>
  <p:clrMap bg1="lt1" tx1="dk1" bg2="lt2" tx2="dk2" accent1="accent1" accent2="accent2" accent3="accent3" accent4="accent4" accent5="accent5" accent6="accent6" hlink="hlink" folHlink="folHlink"/>
  <p:sldLayoutIdLst>
    <p:sldLayoutId id="2147483668" r:id="rId1"/>
    <p:sldLayoutId id="2147483667" r:id="rId2"/>
    <p:sldLayoutId id="2147483649" r:id="rId3"/>
    <p:sldLayoutId id="2147483660" r:id="rId4"/>
    <p:sldLayoutId id="2147483650" r:id="rId5"/>
    <p:sldLayoutId id="2147483662" r:id="rId6"/>
    <p:sldLayoutId id="2147483664" r:id="rId7"/>
    <p:sldLayoutId id="2147483665" r:id="rId8"/>
    <p:sldLayoutId id="2147483661" r:id="rId9"/>
    <p:sldLayoutId id="2147483663" r:id="rId10"/>
    <p:sldLayoutId id="2147483655" r:id="rId11"/>
    <p:sldLayoutId id="2147483666" r:id="rId12"/>
  </p:sldLayoutIdLst>
  <p:hf hdr="0" ftr="0" dt="0"/>
  <p:txStyles>
    <p:titleStyle>
      <a:lvl1pPr algn="l" defTabSz="914400" rtl="0" eaLnBrk="1" latinLnBrk="0" hangingPunct="1">
        <a:lnSpc>
          <a:spcPct val="90000"/>
        </a:lnSpc>
        <a:spcBef>
          <a:spcPct val="0"/>
        </a:spcBef>
        <a:buNone/>
        <a:defRPr sz="4400" kern="1200">
          <a:solidFill>
            <a:srgbClr val="40748D"/>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rgbClr val="9BD7D7"/>
        </a:buClr>
        <a:buFont typeface="Arial" panose="020B0604020202020204" pitchFamily="34" charset="0"/>
        <a:buChar char="•"/>
        <a:defRPr sz="28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9BD7D7"/>
        </a:buClr>
        <a:buFont typeface="Arial" panose="020B0604020202020204" pitchFamily="34" charset="0"/>
        <a:buChar char="•"/>
        <a:defRPr sz="24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9BD7D7"/>
        </a:buClr>
        <a:buFont typeface="Arial" panose="020B0604020202020204" pitchFamily="34" charset="0"/>
        <a:buChar char="•"/>
        <a:defRPr sz="20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9BD7D7"/>
        </a:buClr>
        <a:buFont typeface="Arial" panose="020B0604020202020204" pitchFamily="34" charset="0"/>
        <a:buChar char="•"/>
        <a:defRPr sz="18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9BD7D7"/>
        </a:buClr>
        <a:buFont typeface="Arial" panose="020B0604020202020204" pitchFamily="34" charset="0"/>
        <a:buChar char="•"/>
        <a:defRPr sz="18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unsplash.com/s/photos/online?utm_source=unsplash&amp;utm_medium=referral&amp;utm_content=creditCopyText" TargetMode="External"/><Relationship Id="rId4" Type="http://schemas.openxmlformats.org/officeDocument/2006/relationships/hyperlink" Target="https://unsplash.com/@samich_18?utm_source=unsplash&amp;utm_medium=referral&amp;utm_content=creditCopyTex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unsplash.com/@petefogden?utm_source=unsplash&amp;utm_medium=referral&amp;utm_content=creditCopyText"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0.jpg"/><Relationship Id="rId4" Type="http://schemas.openxmlformats.org/officeDocument/2006/relationships/hyperlink" Target="https://unsplash.com/s/photos/motivations?utm_source=unsplash&amp;utm_medium=referral&amp;utm_content=creditCopyTex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 y="0"/>
            <a:ext cx="13167360" cy="6858000"/>
          </a:xfrm>
          <a:prstGeom prst="rect">
            <a:avLst/>
          </a:prstGeom>
        </p:spPr>
      </p:pic>
    </p:spTree>
    <p:extLst>
      <p:ext uri="{BB962C8B-B14F-4D97-AF65-F5344CB8AC3E}">
        <p14:creationId xmlns:p14="http://schemas.microsoft.com/office/powerpoint/2010/main" val="3531220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a:t>
            </a:r>
          </a:p>
        </p:txBody>
      </p:sp>
      <p:sp>
        <p:nvSpPr>
          <p:cNvPr id="4" name="Content Placeholder 2"/>
          <p:cNvSpPr txBox="1">
            <a:spLocks/>
          </p:cNvSpPr>
          <p:nvPr/>
        </p:nvSpPr>
        <p:spPr>
          <a:xfrm>
            <a:off x="6847015" y="3187850"/>
            <a:ext cx="3781301" cy="15944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9BD7D7"/>
              </a:buClr>
              <a:buFont typeface="Arial" panose="020B0604020202020204" pitchFamily="34" charset="0"/>
              <a:buChar char="•"/>
              <a:defRPr sz="28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9BD7D7"/>
              </a:buClr>
              <a:buFont typeface="Arial" panose="020B0604020202020204" pitchFamily="34" charset="0"/>
              <a:buChar char="•"/>
              <a:defRPr sz="24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9BD7D7"/>
              </a:buClr>
              <a:buFont typeface="Arial" panose="020B0604020202020204" pitchFamily="34" charset="0"/>
              <a:buChar char="•"/>
              <a:defRPr sz="20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9BD7D7"/>
              </a:buClr>
              <a:buFont typeface="Arial" panose="020B0604020202020204" pitchFamily="34" charset="0"/>
              <a:buChar char="•"/>
              <a:defRPr sz="18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9BD7D7"/>
              </a:buClr>
              <a:buFont typeface="Arial" panose="020B0604020202020204" pitchFamily="34" charset="0"/>
              <a:buChar char="•"/>
              <a:defRPr sz="18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Eric Sauers</a:t>
            </a:r>
            <a:r>
              <a:rPr lang="en-US" dirty="0"/>
              <a:t> </a:t>
            </a:r>
          </a:p>
          <a:p>
            <a:pPr marL="0" indent="0">
              <a:buNone/>
            </a:pPr>
            <a:r>
              <a:rPr lang="en-US" sz="2600" dirty="0"/>
              <a:t>PhD, ATC, FNATA, President</a:t>
            </a:r>
          </a:p>
        </p:txBody>
      </p:sp>
      <p:sp>
        <p:nvSpPr>
          <p:cNvPr id="8" name="Rectangle 7"/>
          <p:cNvSpPr>
            <a:spLocks noChangeAspect="1"/>
          </p:cNvSpPr>
          <p:nvPr/>
        </p:nvSpPr>
        <p:spPr>
          <a:xfrm>
            <a:off x="1971304" y="2268186"/>
            <a:ext cx="4040876" cy="3433797"/>
          </a:xfrm>
          <a:prstGeom prst="rect">
            <a:avLst/>
          </a:prstGeom>
          <a:blipFill dpi="0" rotWithShape="1">
            <a:blip r:embed="rId3">
              <a:extLst>
                <a:ext uri="{28A0092B-C50C-407E-A947-70E740481C1C}">
                  <a14:useLocalDpi xmlns:a14="http://schemas.microsoft.com/office/drawing/2010/main" val="0"/>
                </a:ext>
              </a:extLst>
            </a:blip>
            <a:srcRect/>
            <a:stretch>
              <a:fillRect l="939" t="-27720" r="-939" b="-487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7497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 Volunteers </a:t>
            </a:r>
          </a:p>
        </p:txBody>
      </p:sp>
      <p:sp>
        <p:nvSpPr>
          <p:cNvPr id="3" name="Content Placeholder 2"/>
          <p:cNvSpPr>
            <a:spLocks noGrp="1"/>
          </p:cNvSpPr>
          <p:nvPr>
            <p:ph idx="1"/>
          </p:nvPr>
        </p:nvSpPr>
        <p:spPr/>
        <p:txBody>
          <a:bodyPr>
            <a:normAutofit lnSpcReduction="10000"/>
          </a:bodyPr>
          <a:lstStyle/>
          <a:p>
            <a:pPr marL="0" indent="0" algn="ctr">
              <a:buNone/>
            </a:pPr>
            <a:r>
              <a:rPr lang="en-US" b="1" dirty="0"/>
              <a:t>Thank you to our committee members for your help throughout the year. </a:t>
            </a:r>
          </a:p>
          <a:p>
            <a:pPr marL="0" indent="0" algn="ctr">
              <a:buNone/>
            </a:pPr>
            <a:endParaRPr lang="en-US" dirty="0"/>
          </a:p>
          <a:p>
            <a:pPr marL="0" indent="0" algn="ctr">
              <a:buNone/>
            </a:pPr>
            <a:r>
              <a:rPr lang="en-US" dirty="0"/>
              <a:t>Diversity Equity and Inclusion Committee </a:t>
            </a:r>
          </a:p>
          <a:p>
            <a:pPr marL="0" indent="0" algn="ctr">
              <a:buNone/>
            </a:pPr>
            <a:r>
              <a:rPr lang="en-US" dirty="0"/>
              <a:t>Education Committee</a:t>
            </a:r>
          </a:p>
          <a:p>
            <a:pPr marL="0" indent="0" algn="ctr">
              <a:buNone/>
            </a:pPr>
            <a:r>
              <a:rPr lang="en-US" dirty="0"/>
              <a:t>Finance Committee</a:t>
            </a:r>
          </a:p>
          <a:p>
            <a:pPr marL="0" indent="0" algn="ctr">
              <a:buNone/>
            </a:pPr>
            <a:r>
              <a:rPr lang="en-US" dirty="0"/>
              <a:t>International Committee</a:t>
            </a:r>
          </a:p>
          <a:p>
            <a:pPr marL="0" indent="0" algn="ctr">
              <a:buNone/>
            </a:pPr>
            <a:r>
              <a:rPr lang="en-US" dirty="0"/>
              <a:t>Peer Review Committee</a:t>
            </a:r>
          </a:p>
          <a:p>
            <a:pPr marL="0" indent="0" algn="ctr">
              <a:buNone/>
            </a:pPr>
            <a:r>
              <a:rPr lang="en-US" dirty="0"/>
              <a:t>Review Committee</a:t>
            </a:r>
          </a:p>
          <a:p>
            <a:pPr marL="0" indent="0" algn="ctr">
              <a:buNone/>
            </a:pPr>
            <a:r>
              <a:rPr lang="en-US" dirty="0"/>
              <a:t>Standards Committee </a:t>
            </a:r>
          </a:p>
          <a:p>
            <a:endParaRPr lang="en-US" dirty="0"/>
          </a:p>
        </p:txBody>
      </p:sp>
    </p:spTree>
    <p:extLst>
      <p:ext uri="{BB962C8B-B14F-4D97-AF65-F5344CB8AC3E}">
        <p14:creationId xmlns:p14="http://schemas.microsoft.com/office/powerpoint/2010/main" val="2308287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Committee</a:t>
            </a:r>
          </a:p>
        </p:txBody>
      </p:sp>
      <p:sp>
        <p:nvSpPr>
          <p:cNvPr id="3" name="Content Placeholder 2"/>
          <p:cNvSpPr>
            <a:spLocks noGrp="1"/>
          </p:cNvSpPr>
          <p:nvPr>
            <p:ph idx="1"/>
          </p:nvPr>
        </p:nvSpPr>
        <p:spPr>
          <a:xfrm>
            <a:off x="1379121" y="5001057"/>
            <a:ext cx="3781301" cy="1856943"/>
          </a:xfrm>
        </p:spPr>
        <p:txBody>
          <a:bodyPr>
            <a:normAutofit/>
          </a:bodyPr>
          <a:lstStyle/>
          <a:p>
            <a:pPr marL="0" indent="0">
              <a:buNone/>
            </a:pPr>
            <a:r>
              <a:rPr lang="en-US" sz="2600" b="1" dirty="0"/>
              <a:t>Lindsey E. Eberman</a:t>
            </a:r>
          </a:p>
          <a:p>
            <a:pPr marL="0" indent="0">
              <a:buNone/>
            </a:pPr>
            <a:r>
              <a:rPr lang="en-US" sz="2600" dirty="0"/>
              <a:t>PhD, LAT, ATC, </a:t>
            </a:r>
          </a:p>
          <a:p>
            <a:pPr marL="0" indent="0">
              <a:buNone/>
            </a:pPr>
            <a:r>
              <a:rPr lang="en-US" sz="2600" dirty="0"/>
              <a:t>Chair</a:t>
            </a:r>
          </a:p>
        </p:txBody>
      </p:sp>
      <p:sp>
        <p:nvSpPr>
          <p:cNvPr id="11" name="Rectangle 10"/>
          <p:cNvSpPr>
            <a:spLocks noChangeAspect="1"/>
          </p:cNvSpPr>
          <p:nvPr/>
        </p:nvSpPr>
        <p:spPr>
          <a:xfrm>
            <a:off x="1379120" y="2059004"/>
            <a:ext cx="3170019" cy="2693772"/>
          </a:xfrm>
          <a:prstGeom prst="rect">
            <a:avLst/>
          </a:prstGeom>
          <a:blipFill dpi="0" rotWithShape="1">
            <a:blip r:embed="rId3">
              <a:extLst>
                <a:ext uri="{28A0092B-C50C-407E-A947-70E740481C1C}">
                  <a14:useLocalDpi xmlns:a14="http://schemas.microsoft.com/office/drawing/2010/main" val="0"/>
                </a:ext>
              </a:extLst>
            </a:blip>
            <a:srcRect/>
            <a:stretch>
              <a:fillRect l="470" t="-18922" r="-470" b="-575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p:cNvSpPr txBox="1">
            <a:spLocks/>
          </p:cNvSpPr>
          <p:nvPr/>
        </p:nvSpPr>
        <p:spPr>
          <a:xfrm>
            <a:off x="5160422" y="2059004"/>
            <a:ext cx="7200899" cy="18569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BD7D7"/>
              </a:buClr>
              <a:buFont typeface="Arial" panose="020B0604020202020204" pitchFamily="34" charset="0"/>
              <a:buChar char="•"/>
              <a:defRPr sz="28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9BD7D7"/>
              </a:buClr>
              <a:buFont typeface="Arial" panose="020B0604020202020204" pitchFamily="34" charset="0"/>
              <a:buChar char="•"/>
              <a:defRPr sz="24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9BD7D7"/>
              </a:buClr>
              <a:buFont typeface="Arial" panose="020B0604020202020204" pitchFamily="34" charset="0"/>
              <a:buChar char="•"/>
              <a:defRPr sz="20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9BD7D7"/>
              </a:buClr>
              <a:buFont typeface="Arial" panose="020B0604020202020204" pitchFamily="34" charset="0"/>
              <a:buChar char="•"/>
              <a:defRPr sz="18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9BD7D7"/>
              </a:buClr>
              <a:buFont typeface="Arial" panose="020B0604020202020204" pitchFamily="34" charset="0"/>
              <a:buChar char="•"/>
              <a:defRPr sz="18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b="1" dirty="0"/>
              <a:t>Members</a:t>
            </a:r>
          </a:p>
          <a:p>
            <a:pPr marL="0" indent="0">
              <a:buNone/>
            </a:pPr>
            <a:r>
              <a:rPr lang="en-US" sz="2600" dirty="0"/>
              <a:t>Jessica Edler, PhD, LAT, ATC</a:t>
            </a:r>
          </a:p>
          <a:p>
            <a:pPr marL="0" indent="0">
              <a:buNone/>
            </a:pPr>
            <a:r>
              <a:rPr lang="en-US" sz="2600" dirty="0"/>
              <a:t>Nikki Harris DAT, LAT, ATC, CSCS</a:t>
            </a:r>
          </a:p>
          <a:p>
            <a:pPr marL="0" indent="0">
              <a:buNone/>
            </a:pPr>
            <a:r>
              <a:rPr lang="en-US" sz="2600" dirty="0"/>
              <a:t>Jamie Mansell, PhD, LAT, ATC</a:t>
            </a:r>
          </a:p>
          <a:p>
            <a:pPr marL="0" indent="0">
              <a:buNone/>
            </a:pPr>
            <a:r>
              <a:rPr lang="en-US" sz="2600" dirty="0"/>
              <a:t>J’nai Pittman </a:t>
            </a:r>
            <a:r>
              <a:rPr lang="en-US" sz="2600" dirty="0" err="1"/>
              <a:t>MsEd</a:t>
            </a:r>
            <a:r>
              <a:rPr lang="en-US" sz="2600" dirty="0"/>
              <a:t>, LAT, ATC, ATC</a:t>
            </a:r>
          </a:p>
          <a:p>
            <a:pPr marL="0" indent="0">
              <a:buFont typeface="Arial" panose="020B0604020202020204" pitchFamily="34" charset="0"/>
              <a:buNone/>
            </a:pPr>
            <a:r>
              <a:rPr lang="en-US" sz="2600" dirty="0"/>
              <a:t>James Reidy MS, ATC, CSCS</a:t>
            </a:r>
          </a:p>
          <a:p>
            <a:pPr marL="0" indent="0">
              <a:buFont typeface="Arial" panose="020B0604020202020204" pitchFamily="34" charset="0"/>
              <a:buNone/>
            </a:pPr>
            <a:r>
              <a:rPr lang="en-US" sz="2600" dirty="0"/>
              <a:t>Gail Samdperil, </a:t>
            </a:r>
            <a:r>
              <a:rPr lang="en-US" sz="2600" dirty="0" err="1"/>
              <a:t>EdD</a:t>
            </a:r>
            <a:r>
              <a:rPr lang="en-US" sz="2600" dirty="0"/>
              <a:t>, ATC</a:t>
            </a:r>
          </a:p>
          <a:p>
            <a:pPr marL="0" indent="0">
              <a:buFont typeface="Arial" panose="020B0604020202020204" pitchFamily="34" charset="0"/>
              <a:buNone/>
            </a:pPr>
            <a:r>
              <a:rPr lang="en-US" sz="2600" dirty="0"/>
              <a:t>Stacy Walker PhD, ATC, FNATA</a:t>
            </a:r>
          </a:p>
          <a:p>
            <a:pPr marL="0" indent="0">
              <a:buNone/>
            </a:pPr>
            <a:r>
              <a:rPr lang="en-US" sz="2600" dirty="0"/>
              <a:t>Zachary Winkelmann PhD, SCAT, ATC</a:t>
            </a:r>
          </a:p>
        </p:txBody>
      </p:sp>
    </p:spTree>
    <p:extLst>
      <p:ext uri="{BB962C8B-B14F-4D97-AF65-F5344CB8AC3E}">
        <p14:creationId xmlns:p14="http://schemas.microsoft.com/office/powerpoint/2010/main" val="3292789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We Use Your Feedback</a:t>
            </a:r>
          </a:p>
        </p:txBody>
      </p:sp>
      <p:sp>
        <p:nvSpPr>
          <p:cNvPr id="3" name="Content Placeholder 2"/>
          <p:cNvSpPr>
            <a:spLocks noGrp="1"/>
          </p:cNvSpPr>
          <p:nvPr>
            <p:ph idx="1"/>
          </p:nvPr>
        </p:nvSpPr>
        <p:spPr>
          <a:xfrm>
            <a:off x="4300152" y="2224215"/>
            <a:ext cx="7053648" cy="3952747"/>
          </a:xfrm>
        </p:spPr>
        <p:txBody>
          <a:bodyPr>
            <a:normAutofit/>
          </a:bodyPr>
          <a:lstStyle/>
          <a:p>
            <a:pPr marL="0" indent="0">
              <a:buNone/>
            </a:pPr>
            <a:r>
              <a:rPr lang="en-US" sz="3600" dirty="0"/>
              <a:t>Modes of engagement</a:t>
            </a:r>
          </a:p>
          <a:p>
            <a:endParaRPr lang="en-US" sz="3600" dirty="0"/>
          </a:p>
          <a:p>
            <a:pPr marL="0" indent="0">
              <a:buNone/>
            </a:pPr>
            <a:r>
              <a:rPr lang="en-US" sz="3600" dirty="0"/>
              <a:t>Diverse perspectives</a:t>
            </a:r>
          </a:p>
          <a:p>
            <a:endParaRPr lang="en-US" sz="3600" dirty="0"/>
          </a:p>
          <a:p>
            <a:pPr marL="0" indent="0">
              <a:buNone/>
            </a:pPr>
            <a:r>
              <a:rPr lang="en-US" sz="3600" dirty="0"/>
              <a:t>Virtually accessible, on-demand Conference content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25625"/>
            <a:ext cx="3040051" cy="4559643"/>
          </a:xfrm>
          <a:prstGeom prst="rect">
            <a:avLst/>
          </a:prstGeom>
        </p:spPr>
      </p:pic>
      <p:sp>
        <p:nvSpPr>
          <p:cNvPr id="5" name="Rectangle 4"/>
          <p:cNvSpPr/>
          <p:nvPr/>
        </p:nvSpPr>
        <p:spPr>
          <a:xfrm>
            <a:off x="377234" y="6385268"/>
            <a:ext cx="3961982" cy="369332"/>
          </a:xfrm>
          <a:prstGeom prst="rect">
            <a:avLst/>
          </a:prstGeom>
        </p:spPr>
        <p:txBody>
          <a:bodyPr wrap="none">
            <a:spAutoFit/>
          </a:bodyPr>
          <a:lstStyle/>
          <a:p>
            <a:r>
              <a:rPr lang="en-US" dirty="0"/>
              <a:t>Photo by </a:t>
            </a:r>
            <a:r>
              <a:rPr lang="en-US" dirty="0">
                <a:hlinkClick r:id="rId4"/>
              </a:rPr>
              <a:t>Samantha Borges</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2096452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fontAlgn="base"/>
            <a:r>
              <a:rPr lang="en-US" dirty="0"/>
              <a:t>Humanizing Athletic Training Education</a:t>
            </a:r>
          </a:p>
        </p:txBody>
      </p:sp>
      <p:sp>
        <p:nvSpPr>
          <p:cNvPr id="3" name="Content Placeholder 2"/>
          <p:cNvSpPr>
            <a:spLocks noGrp="1"/>
          </p:cNvSpPr>
          <p:nvPr>
            <p:ph idx="1"/>
          </p:nvPr>
        </p:nvSpPr>
        <p:spPr>
          <a:xfrm>
            <a:off x="838200" y="1825625"/>
            <a:ext cx="6646458" cy="4351338"/>
          </a:xfrm>
        </p:spPr>
        <p:txBody>
          <a:bodyPr>
            <a:normAutofit/>
          </a:bodyPr>
          <a:lstStyle/>
          <a:p>
            <a:pPr marL="0" indent="0">
              <a:buNone/>
            </a:pPr>
            <a:r>
              <a:rPr lang="en-US" dirty="0">
                <a:solidFill>
                  <a:schemeClr val="tx1"/>
                </a:solidFill>
              </a:rPr>
              <a:t>Broad and whole-person approach to education</a:t>
            </a:r>
          </a:p>
          <a:p>
            <a:endParaRPr lang="en-US" dirty="0">
              <a:solidFill>
                <a:schemeClr val="tx1"/>
              </a:solidFill>
            </a:endParaRPr>
          </a:p>
          <a:p>
            <a:pPr marL="0" indent="0">
              <a:buNone/>
            </a:pPr>
            <a:r>
              <a:rPr lang="en-US" dirty="0">
                <a:solidFill>
                  <a:schemeClr val="tx1"/>
                </a:solidFill>
              </a:rPr>
              <a:t>More than cognitive and behavioral needs of students</a:t>
            </a:r>
          </a:p>
          <a:p>
            <a:endParaRPr lang="en-US" dirty="0">
              <a:solidFill>
                <a:schemeClr val="tx1"/>
              </a:solidFill>
            </a:endParaRPr>
          </a:p>
          <a:p>
            <a:pPr marL="0" indent="0">
              <a:buNone/>
            </a:pPr>
            <a:r>
              <a:rPr lang="en-US" dirty="0">
                <a:solidFill>
                  <a:schemeClr val="tx1"/>
                </a:solidFill>
              </a:rPr>
              <a:t>Considering student motivations</a:t>
            </a:r>
          </a:p>
          <a:p>
            <a:pPr lvl="1"/>
            <a:r>
              <a:rPr lang="en-US" dirty="0">
                <a:solidFill>
                  <a:schemeClr val="tx1"/>
                </a:solidFill>
              </a:rPr>
              <a:t>Goals, aspirations, and end states</a:t>
            </a:r>
          </a:p>
          <a:p>
            <a:pPr lvl="1"/>
            <a:r>
              <a:rPr lang="en-US" dirty="0">
                <a:solidFill>
                  <a:schemeClr val="tx1"/>
                </a:solidFill>
              </a:rPr>
              <a:t>Altruism</a:t>
            </a:r>
          </a:p>
        </p:txBody>
      </p:sp>
      <p:sp>
        <p:nvSpPr>
          <p:cNvPr id="5" name="Rectangle 4"/>
          <p:cNvSpPr/>
          <p:nvPr/>
        </p:nvSpPr>
        <p:spPr>
          <a:xfrm>
            <a:off x="7484658" y="6176963"/>
            <a:ext cx="3574055" cy="369332"/>
          </a:xfrm>
          <a:prstGeom prst="rect">
            <a:avLst/>
          </a:prstGeom>
        </p:spPr>
        <p:txBody>
          <a:bodyPr wrap="none">
            <a:spAutoFit/>
          </a:bodyPr>
          <a:lstStyle/>
          <a:p>
            <a:r>
              <a:rPr lang="en-US" dirty="0"/>
              <a:t>Photo by </a:t>
            </a:r>
            <a:r>
              <a:rPr lang="en-US" dirty="0">
                <a:hlinkClick r:id="rId3"/>
              </a:rPr>
              <a:t>Peter </a:t>
            </a:r>
            <a:r>
              <a:rPr lang="en-US" dirty="0" err="1">
                <a:hlinkClick r:id="rId3"/>
              </a:rPr>
              <a:t>Fogden</a:t>
            </a:r>
            <a:r>
              <a:rPr lang="en-US" dirty="0"/>
              <a:t> on </a:t>
            </a:r>
            <a:r>
              <a:rPr lang="en-US" dirty="0" err="1">
                <a:hlinkClick r:id="rId4"/>
              </a:rPr>
              <a:t>Unsplash</a:t>
            </a:r>
            <a:r>
              <a:rPr lang="en-US" dirty="0"/>
              <a:t>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7750" y="2030391"/>
            <a:ext cx="2627870" cy="3941805"/>
          </a:xfrm>
          <a:prstGeom prst="rect">
            <a:avLst/>
          </a:prstGeom>
        </p:spPr>
      </p:pic>
    </p:spTree>
    <p:extLst>
      <p:ext uri="{BB962C8B-B14F-4D97-AF65-F5344CB8AC3E}">
        <p14:creationId xmlns:p14="http://schemas.microsoft.com/office/powerpoint/2010/main" val="2093939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Welcome Keynote Speaker </a:t>
            </a:r>
          </a:p>
        </p:txBody>
      </p:sp>
      <p:sp>
        <p:nvSpPr>
          <p:cNvPr id="3" name="Content Placeholder 2"/>
          <p:cNvSpPr>
            <a:spLocks noGrp="1"/>
          </p:cNvSpPr>
          <p:nvPr>
            <p:ph idx="1"/>
          </p:nvPr>
        </p:nvSpPr>
        <p:spPr>
          <a:xfrm>
            <a:off x="5184639" y="2211221"/>
            <a:ext cx="5574406" cy="4166274"/>
          </a:xfrm>
        </p:spPr>
        <p:txBody>
          <a:bodyPr>
            <a:normAutofit fontScale="85000" lnSpcReduction="20000"/>
          </a:bodyPr>
          <a:lstStyle/>
          <a:p>
            <a:pPr marL="0" indent="0">
              <a:buNone/>
            </a:pPr>
            <a:r>
              <a:rPr lang="en-US" b="1" dirty="0"/>
              <a:t>Dr. Abby Ferber</a:t>
            </a:r>
            <a:r>
              <a:rPr lang="en-US" dirty="0"/>
              <a:t/>
            </a:r>
            <a:br>
              <a:rPr lang="en-US" dirty="0"/>
            </a:br>
            <a:endParaRPr lang="en-US" dirty="0"/>
          </a:p>
          <a:p>
            <a:pPr marL="0" indent="0">
              <a:buNone/>
            </a:pPr>
            <a:r>
              <a:rPr lang="en-US" dirty="0"/>
              <a:t>Professor </a:t>
            </a:r>
          </a:p>
          <a:p>
            <a:pPr marL="0" indent="0">
              <a:buNone/>
            </a:pPr>
            <a:r>
              <a:rPr lang="en-US" dirty="0"/>
              <a:t>Sociology, and Women’s and Ethnic Studies</a:t>
            </a:r>
          </a:p>
          <a:p>
            <a:pPr marL="0" indent="0">
              <a:buNone/>
            </a:pPr>
            <a:endParaRPr lang="en-US" dirty="0"/>
          </a:p>
          <a:p>
            <a:pPr marL="0" indent="0">
              <a:buNone/>
            </a:pPr>
            <a:r>
              <a:rPr lang="en-US" dirty="0"/>
              <a:t>Associate Director</a:t>
            </a:r>
          </a:p>
          <a:p>
            <a:pPr marL="0" indent="0">
              <a:buNone/>
            </a:pPr>
            <a:r>
              <a:rPr lang="en-US" dirty="0"/>
              <a:t>Matrix Center for the Advancement of Social Equity and Inclusion</a:t>
            </a:r>
            <a:br>
              <a:rPr lang="en-US" dirty="0"/>
            </a:br>
            <a:endParaRPr lang="en-US" dirty="0"/>
          </a:p>
          <a:p>
            <a:pPr marL="0" indent="0">
              <a:buNone/>
            </a:pPr>
            <a:r>
              <a:rPr lang="en-US" dirty="0"/>
              <a:t>University of Colorado</a:t>
            </a:r>
          </a:p>
          <a:p>
            <a:pPr marL="0" indent="0">
              <a:buNone/>
            </a:pPr>
            <a:r>
              <a:rPr lang="en-US" dirty="0"/>
              <a:t>Colorado Springs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431" y="2116665"/>
            <a:ext cx="2903591" cy="4355387"/>
          </a:xfrm>
          <a:prstGeom prst="rect">
            <a:avLst/>
          </a:prstGeom>
        </p:spPr>
      </p:pic>
    </p:spTree>
    <p:extLst>
      <p:ext uri="{BB962C8B-B14F-4D97-AF65-F5344CB8AC3E}">
        <p14:creationId xmlns:p14="http://schemas.microsoft.com/office/powerpoint/2010/main" val="2348369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53189</TotalTime>
  <Words>934</Words>
  <Application>Microsoft Office PowerPoint</Application>
  <PresentationFormat>Widescreen</PresentationFormat>
  <Paragraphs>80</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Open Sans</vt:lpstr>
      <vt:lpstr>Office Theme</vt:lpstr>
      <vt:lpstr>PowerPoint Presentation</vt:lpstr>
      <vt:lpstr>Welcome </vt:lpstr>
      <vt:lpstr>Thank You Volunteers </vt:lpstr>
      <vt:lpstr>Education Committee</vt:lpstr>
      <vt:lpstr>How We Use Your Feedback</vt:lpstr>
      <vt:lpstr>Humanizing Athletic Training Education</vt:lpstr>
      <vt:lpstr>Welcome Keynote Speaker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Reagan</dc:creator>
  <cp:lastModifiedBy>Verrone, Nicole</cp:lastModifiedBy>
  <cp:revision>191</cp:revision>
  <dcterms:created xsi:type="dcterms:W3CDTF">2019-05-23T02:57:06Z</dcterms:created>
  <dcterms:modified xsi:type="dcterms:W3CDTF">2021-10-07T14:32:25Z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706494a-bfc2-4f46-ab17-24d8fac696a6_Enabled">
    <vt:lpwstr>true</vt:lpwstr>
  </property>
  <property fmtid="{D5CDD505-2E9C-101B-9397-08002B2CF9AE}" pid="3" name="MSIP_Label_d706494a-bfc2-4f46-ab17-24d8fac696a6_SetDate">
    <vt:lpwstr>2021-10-06T00:44:46Z</vt:lpwstr>
  </property>
  <property fmtid="{D5CDD505-2E9C-101B-9397-08002B2CF9AE}" pid="4" name="MSIP_Label_d706494a-bfc2-4f46-ab17-24d8fac696a6_Method">
    <vt:lpwstr>Privileged</vt:lpwstr>
  </property>
  <property fmtid="{D5CDD505-2E9C-101B-9397-08002B2CF9AE}" pid="5" name="MSIP_Label_d706494a-bfc2-4f46-ab17-24d8fac696a6_Name">
    <vt:lpwstr>Public2</vt:lpwstr>
  </property>
  <property fmtid="{D5CDD505-2E9C-101B-9397-08002B2CF9AE}" pid="6" name="MSIP_Label_d706494a-bfc2-4f46-ab17-24d8fac696a6_SiteId">
    <vt:lpwstr>b110eddf-23ae-457c-a6f3-734d592b2847</vt:lpwstr>
  </property>
  <property fmtid="{D5CDD505-2E9C-101B-9397-08002B2CF9AE}" pid="7" name="MSIP_Label_d706494a-bfc2-4f46-ab17-24d8fac696a6_ActionId">
    <vt:lpwstr>b173784f-fdb6-4861-b425-f08b7e417b7f</vt:lpwstr>
  </property>
  <property fmtid="{D5CDD505-2E9C-101B-9397-08002B2CF9AE}" pid="8" name="MSIP_Label_d706494a-bfc2-4f46-ab17-24d8fac696a6_ContentBits">
    <vt:lpwstr>0</vt:lpwstr>
  </property>
</Properties>
</file>